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76" r:id="rId5"/>
    <p:sldId id="258" r:id="rId6"/>
    <p:sldId id="259" r:id="rId7"/>
    <p:sldId id="260" r:id="rId8"/>
    <p:sldId id="274" r:id="rId9"/>
    <p:sldId id="271" r:id="rId10"/>
    <p:sldId id="266" r:id="rId11"/>
    <p:sldId id="267" r:id="rId12"/>
    <p:sldId id="273" r:id="rId13"/>
    <p:sldId id="262" r:id="rId14"/>
    <p:sldId id="272" r:id="rId15"/>
    <p:sldId id="26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Тематические недели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805264"/>
            <a:ext cx="4752528" cy="7920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Воспитатель: Набиева Р.М.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Детский сад №178 &quot;Неболейка&quot;, Чебокс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3796680" cy="37966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318" name="Picture 6" descr="Картинки о профессии воспитателя на прозрачном фон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655109" cy="34979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F:\Аттестация2020\приложение\2.3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5" name="Picture 5" descr="F:\Аттестация2020\приложение\2.3\Выставка Золотые руки бабушки моей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6" name="Picture 6" descr="F:\Аттестация2020\приложение\2.3\Выставка Золотые руки бабушки моей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Аттестация2020\приложение\2.3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Аттестация2020\приложение\2.3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нер\Desktop\ЛАСТОЧКА\МАМА РАБОТА\Сайт 4\PicsArt_04-19-07.39.20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971600" y="0"/>
            <a:ext cx="7488832" cy="68896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Венер\Desktop\Открытые  занятия\В стране Матема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енер\Desktop\Презентация Microsoft Office 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373" y="-137530"/>
            <a:ext cx="9327373" cy="6995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Неделя семьи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F:\Аттестация2020\приложение\2.6\Уголок для родителей - Семья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298"/>
          <a:stretch>
            <a:fillRect/>
          </a:stretch>
        </p:blipFill>
        <p:spPr bwMode="auto">
          <a:xfrm>
            <a:off x="0" y="1052737"/>
            <a:ext cx="915439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Венер\Desktop\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Аттестация2020\приложение\2.3\неделя Наша родина Рос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Права ребёнка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енер\Desktop\Сад 6\Права  Гр. 7\IMG_20191119_11093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83096" cy="2352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Венер\Desktop\Сад 6\Права  Гр. 7\IMG_20191119_11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33056"/>
            <a:ext cx="4315972" cy="24277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9" name="Picture 5" descr="C:\Users\Венер\Desktop\Сад 6\Права  Гр. 7\IMG_20191119_103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227962" cy="23782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Венер\Desktop\Сад 6\Права  Гр. 7\IMG_20191119_081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12776"/>
            <a:ext cx="4235963" cy="23827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Аттестация2020\приложение\2.3\Я живу в юг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368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Аттестация2020\приложение\2.3\Неделя кни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392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Аттестация2020\приложение\2.3\Неделя Играем в старин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87518" cy="68875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Аттестация2020\приложение\2.3\неделя День защитника отечес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нер\Desktop\Любимым мам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Тематические недели</vt:lpstr>
      <vt:lpstr>Слайд 2</vt:lpstr>
      <vt:lpstr>Слайд 3</vt:lpstr>
      <vt:lpstr>Права ребёнка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Неделя семьи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10</cp:revision>
  <dcterms:created xsi:type="dcterms:W3CDTF">2020-08-18T11:46:25Z</dcterms:created>
  <dcterms:modified xsi:type="dcterms:W3CDTF">2020-08-22T16:15:40Z</dcterms:modified>
</cp:coreProperties>
</file>